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9"/>
    <p:restoredTop sz="96327"/>
  </p:normalViewPr>
  <p:slideViewPr>
    <p:cSldViewPr snapToGrid="0" snapToObjects="1">
      <p:cViewPr varScale="1">
        <p:scale>
          <a:sx n="94" d="100"/>
          <a:sy n="94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4" y="1101327"/>
            <a:ext cx="7803475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Prefer models with: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general, we expect Pitchers to be harder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42" y="1"/>
            <a:ext cx="3377458" cy="189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163" y="1961965"/>
            <a:ext cx="2308837" cy="3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3" y="1493994"/>
            <a:ext cx="10483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create two Multi Layer Perceptron Networks which can predict 5 different stats for both pitchers and hitters.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 Hitters : This network predicts the 5 stats for hitters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 Pitchers : This network predicts the 5 stats for pitchers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WHIP</a:t>
            </a:r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Architecture :</a:t>
            </a:r>
          </a:p>
          <a:p>
            <a:pPr marL="1143000" lvl="1" indent="-457200"/>
            <a:r>
              <a:rPr lang="en-US" dirty="0"/>
              <a:t>One input layer</a:t>
            </a:r>
          </a:p>
          <a:p>
            <a:pPr marL="1143000" lvl="1" indent="-457200"/>
            <a:r>
              <a:rPr lang="en-US" dirty="0"/>
              <a:t>Two dense layers</a:t>
            </a:r>
          </a:p>
          <a:p>
            <a:pPr marL="1143000" lvl="1" indent="-457200"/>
            <a:r>
              <a:rPr lang="en-US" dirty="0"/>
              <a:t>Separate Dense Output Layer for each of  the different target variables ()</a:t>
            </a:r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parameters :</a:t>
            </a:r>
          </a:p>
          <a:p>
            <a:pPr marL="1143000" lvl="1" indent="-457200"/>
            <a:r>
              <a:rPr lang="en-US" dirty="0"/>
              <a:t>Number of Epochs – 1000</a:t>
            </a:r>
          </a:p>
          <a:p>
            <a:pPr marL="1143000" lvl="1" indent="-457200"/>
            <a:r>
              <a:rPr lang="en-US" dirty="0"/>
              <a:t>Optimizer Used – Adam with LR = 0.00001</a:t>
            </a:r>
          </a:p>
          <a:p>
            <a:pPr marL="1143000" lvl="1" indent="-457200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4419</TotalTime>
  <Words>927</Words>
  <Application>Microsoft Macintosh PowerPoint</Application>
  <PresentationFormat>Widescreen</PresentationFormat>
  <Paragraphs>150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Suhas Buravalla</cp:lastModifiedBy>
  <cp:revision>70</cp:revision>
  <dcterms:created xsi:type="dcterms:W3CDTF">2020-03-10T16:22:03Z</dcterms:created>
  <dcterms:modified xsi:type="dcterms:W3CDTF">2023-05-04T23:06:26Z</dcterms:modified>
</cp:coreProperties>
</file>